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3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39" r:id="rId31"/>
    <p:sldId id="300" r:id="rId32"/>
    <p:sldId id="340" r:id="rId33"/>
    <p:sldId id="301" r:id="rId34"/>
    <p:sldId id="302" r:id="rId35"/>
    <p:sldId id="355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56" r:id="rId53"/>
    <p:sldId id="320" r:id="rId54"/>
    <p:sldId id="321" r:id="rId55"/>
    <p:sldId id="322" r:id="rId56"/>
    <p:sldId id="323" r:id="rId57"/>
    <p:sldId id="325" r:id="rId58"/>
    <p:sldId id="341" r:id="rId59"/>
    <p:sldId id="326" r:id="rId60"/>
    <p:sldId id="342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43" r:id="rId73"/>
    <p:sldId id="344" r:id="rId74"/>
    <p:sldId id="345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64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579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4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766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3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979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4794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43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443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017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85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3E0C9-4F43-4FED-8ACD-664989B81D81}" type="datetimeFigureOut">
              <a:rPr lang="tr-TR" smtClean="0"/>
              <a:t>6.09.2023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B823C-6B0F-4317-BE7F-05AD763BA7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595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38" y="683491"/>
            <a:ext cx="8500812" cy="5360261"/>
          </a:xfrm>
        </p:spPr>
      </p:pic>
    </p:spTree>
    <p:extLst>
      <p:ext uri="{BB962C8B-B14F-4D97-AF65-F5344CB8AC3E}">
        <p14:creationId xmlns:p14="http://schemas.microsoft.com/office/powerpoint/2010/main" val="329912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" y="314036"/>
            <a:ext cx="6278602" cy="351905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79" y="235660"/>
            <a:ext cx="5829594" cy="526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1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27" y="1080655"/>
            <a:ext cx="9746529" cy="4452391"/>
          </a:xfrm>
        </p:spPr>
      </p:pic>
    </p:spTree>
    <p:extLst>
      <p:ext uri="{BB962C8B-B14F-4D97-AF65-F5344CB8AC3E}">
        <p14:creationId xmlns:p14="http://schemas.microsoft.com/office/powerpoint/2010/main" val="92015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" y="116678"/>
            <a:ext cx="6006936" cy="3651758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35" y="116678"/>
            <a:ext cx="5950098" cy="54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6" y="544945"/>
            <a:ext cx="10043184" cy="4281627"/>
          </a:xfrm>
        </p:spPr>
      </p:pic>
    </p:spTree>
    <p:extLst>
      <p:ext uri="{BB962C8B-B14F-4D97-AF65-F5344CB8AC3E}">
        <p14:creationId xmlns:p14="http://schemas.microsoft.com/office/powerpoint/2010/main" val="423544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2" y="136888"/>
            <a:ext cx="6744675" cy="3908639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28" y="136887"/>
            <a:ext cx="5062776" cy="56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" y="812800"/>
            <a:ext cx="10681306" cy="4701195"/>
          </a:xfrm>
        </p:spPr>
      </p:pic>
    </p:spTree>
    <p:extLst>
      <p:ext uri="{BB962C8B-B14F-4D97-AF65-F5344CB8AC3E}">
        <p14:creationId xmlns:p14="http://schemas.microsoft.com/office/powerpoint/2010/main" val="232741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55" y="59407"/>
            <a:ext cx="4849090" cy="6581387"/>
          </a:xfrm>
        </p:spPr>
      </p:pic>
    </p:spTree>
    <p:extLst>
      <p:ext uri="{BB962C8B-B14F-4D97-AF65-F5344CB8AC3E}">
        <p14:creationId xmlns:p14="http://schemas.microsoft.com/office/powerpoint/2010/main" val="411200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6" y="840509"/>
            <a:ext cx="10868311" cy="4589659"/>
          </a:xfrm>
        </p:spPr>
      </p:pic>
    </p:spTree>
    <p:extLst>
      <p:ext uri="{BB962C8B-B14F-4D97-AF65-F5344CB8AC3E}">
        <p14:creationId xmlns:p14="http://schemas.microsoft.com/office/powerpoint/2010/main" val="334336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3" y="176234"/>
            <a:ext cx="5726544" cy="6000729"/>
          </a:xfrm>
        </p:spPr>
      </p:pic>
    </p:spTree>
    <p:extLst>
      <p:ext uri="{BB962C8B-B14F-4D97-AF65-F5344CB8AC3E}">
        <p14:creationId xmlns:p14="http://schemas.microsoft.com/office/powerpoint/2010/main" val="405377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1" y="1043710"/>
            <a:ext cx="10307294" cy="4378838"/>
          </a:xfrm>
        </p:spPr>
      </p:pic>
    </p:spTree>
    <p:extLst>
      <p:ext uri="{BB962C8B-B14F-4D97-AF65-F5344CB8AC3E}">
        <p14:creationId xmlns:p14="http://schemas.microsoft.com/office/powerpoint/2010/main" val="35147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9" y="171829"/>
            <a:ext cx="5838324" cy="444635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70" y="171829"/>
            <a:ext cx="5822185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9" y="96011"/>
            <a:ext cx="6480195" cy="3912571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57" y="96011"/>
            <a:ext cx="5517358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2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88" y="979055"/>
            <a:ext cx="10466668" cy="4439682"/>
          </a:xfrm>
        </p:spPr>
      </p:pic>
    </p:spTree>
    <p:extLst>
      <p:ext uri="{BB962C8B-B14F-4D97-AF65-F5344CB8AC3E}">
        <p14:creationId xmlns:p14="http://schemas.microsoft.com/office/powerpoint/2010/main" val="353441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4" y="160961"/>
            <a:ext cx="7290699" cy="6175183"/>
          </a:xfrm>
        </p:spPr>
      </p:pic>
    </p:spTree>
    <p:extLst>
      <p:ext uri="{BB962C8B-B14F-4D97-AF65-F5344CB8AC3E}">
        <p14:creationId xmlns:p14="http://schemas.microsoft.com/office/powerpoint/2010/main" val="212251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0" y="683491"/>
            <a:ext cx="10349687" cy="4910521"/>
          </a:xfrm>
        </p:spPr>
      </p:pic>
    </p:spTree>
    <p:extLst>
      <p:ext uri="{BB962C8B-B14F-4D97-AF65-F5344CB8AC3E}">
        <p14:creationId xmlns:p14="http://schemas.microsoft.com/office/powerpoint/2010/main" val="4045851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80" y="397164"/>
            <a:ext cx="6767487" cy="5779799"/>
          </a:xfrm>
        </p:spPr>
      </p:pic>
    </p:spTree>
    <p:extLst>
      <p:ext uri="{BB962C8B-B14F-4D97-AF65-F5344CB8AC3E}">
        <p14:creationId xmlns:p14="http://schemas.microsoft.com/office/powerpoint/2010/main" val="105391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9" y="609600"/>
            <a:ext cx="11376452" cy="4809137"/>
          </a:xfrm>
        </p:spPr>
      </p:pic>
    </p:spTree>
    <p:extLst>
      <p:ext uri="{BB962C8B-B14F-4D97-AF65-F5344CB8AC3E}">
        <p14:creationId xmlns:p14="http://schemas.microsoft.com/office/powerpoint/2010/main" val="251080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64" y="178762"/>
            <a:ext cx="5904607" cy="6422982"/>
          </a:xfrm>
        </p:spPr>
      </p:pic>
    </p:spTree>
    <p:extLst>
      <p:ext uri="{BB962C8B-B14F-4D97-AF65-F5344CB8AC3E}">
        <p14:creationId xmlns:p14="http://schemas.microsoft.com/office/powerpoint/2010/main" val="3809911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8" y="327984"/>
            <a:ext cx="11066486" cy="4742780"/>
          </a:xfrm>
        </p:spPr>
      </p:pic>
    </p:spTree>
    <p:extLst>
      <p:ext uri="{BB962C8B-B14F-4D97-AF65-F5344CB8AC3E}">
        <p14:creationId xmlns:p14="http://schemas.microsoft.com/office/powerpoint/2010/main" val="341532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03" y="220834"/>
            <a:ext cx="6402361" cy="6410875"/>
          </a:xfrm>
        </p:spPr>
      </p:pic>
    </p:spTree>
    <p:extLst>
      <p:ext uri="{BB962C8B-B14F-4D97-AF65-F5344CB8AC3E}">
        <p14:creationId xmlns:p14="http://schemas.microsoft.com/office/powerpoint/2010/main" val="1101352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8" y="822036"/>
            <a:ext cx="10654882" cy="4688149"/>
          </a:xfrm>
        </p:spPr>
      </p:pic>
    </p:spTree>
    <p:extLst>
      <p:ext uri="{BB962C8B-B14F-4D97-AF65-F5344CB8AC3E}">
        <p14:creationId xmlns:p14="http://schemas.microsoft.com/office/powerpoint/2010/main" val="163804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1" y="480291"/>
            <a:ext cx="11126732" cy="5029894"/>
          </a:xfrm>
        </p:spPr>
      </p:pic>
    </p:spTree>
    <p:extLst>
      <p:ext uri="{BB962C8B-B14F-4D97-AF65-F5344CB8AC3E}">
        <p14:creationId xmlns:p14="http://schemas.microsoft.com/office/powerpoint/2010/main" val="4019139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0" y="211695"/>
            <a:ext cx="5812387" cy="3565978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7" y="91082"/>
            <a:ext cx="5888891" cy="57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4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8" y="701964"/>
            <a:ext cx="10977269" cy="4724394"/>
          </a:xfrm>
        </p:spPr>
      </p:pic>
    </p:spTree>
    <p:extLst>
      <p:ext uri="{BB962C8B-B14F-4D97-AF65-F5344CB8AC3E}">
        <p14:creationId xmlns:p14="http://schemas.microsoft.com/office/powerpoint/2010/main" val="3418784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82" y="76221"/>
            <a:ext cx="5845102" cy="6610905"/>
          </a:xfrm>
        </p:spPr>
      </p:pic>
    </p:spTree>
    <p:extLst>
      <p:ext uri="{BB962C8B-B14F-4D97-AF65-F5344CB8AC3E}">
        <p14:creationId xmlns:p14="http://schemas.microsoft.com/office/powerpoint/2010/main" val="156065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39" y="221188"/>
            <a:ext cx="7169587" cy="5955775"/>
          </a:xfrm>
        </p:spPr>
      </p:pic>
    </p:spTree>
    <p:extLst>
      <p:ext uri="{BB962C8B-B14F-4D97-AF65-F5344CB8AC3E}">
        <p14:creationId xmlns:p14="http://schemas.microsoft.com/office/powerpoint/2010/main" val="1754082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329082"/>
            <a:ext cx="5911272" cy="5848134"/>
          </a:xfrm>
        </p:spPr>
      </p:pic>
    </p:spTree>
    <p:extLst>
      <p:ext uri="{BB962C8B-B14F-4D97-AF65-F5344CB8AC3E}">
        <p14:creationId xmlns:p14="http://schemas.microsoft.com/office/powerpoint/2010/main" val="1158375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6" y="179562"/>
            <a:ext cx="4517525" cy="6564528"/>
          </a:xfr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80" y="179562"/>
            <a:ext cx="5065131" cy="38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3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3" y="628073"/>
            <a:ext cx="11354229" cy="4798285"/>
          </a:xfrm>
        </p:spPr>
      </p:pic>
    </p:spTree>
    <p:extLst>
      <p:ext uri="{BB962C8B-B14F-4D97-AF65-F5344CB8AC3E}">
        <p14:creationId xmlns:p14="http://schemas.microsoft.com/office/powerpoint/2010/main" val="2361738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54" y="101549"/>
            <a:ext cx="5061527" cy="6616286"/>
          </a:xfrm>
        </p:spPr>
      </p:pic>
    </p:spTree>
    <p:extLst>
      <p:ext uri="{BB962C8B-B14F-4D97-AF65-F5344CB8AC3E}">
        <p14:creationId xmlns:p14="http://schemas.microsoft.com/office/powerpoint/2010/main" val="415736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8" y="683491"/>
            <a:ext cx="11206028" cy="4739057"/>
          </a:xfrm>
        </p:spPr>
      </p:pic>
    </p:spTree>
    <p:extLst>
      <p:ext uri="{BB962C8B-B14F-4D97-AF65-F5344CB8AC3E}">
        <p14:creationId xmlns:p14="http://schemas.microsoft.com/office/powerpoint/2010/main" val="2452623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279658"/>
            <a:ext cx="5170766" cy="6352051"/>
          </a:xfrm>
        </p:spPr>
      </p:pic>
    </p:spTree>
    <p:extLst>
      <p:ext uri="{BB962C8B-B14F-4D97-AF65-F5344CB8AC3E}">
        <p14:creationId xmlns:p14="http://schemas.microsoft.com/office/powerpoint/2010/main" val="119443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" y="79952"/>
            <a:ext cx="5571587" cy="643168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67" y="79952"/>
            <a:ext cx="6328750" cy="35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7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7" y="1062182"/>
            <a:ext cx="10031234" cy="4402279"/>
          </a:xfrm>
        </p:spPr>
      </p:pic>
    </p:spTree>
    <p:extLst>
      <p:ext uri="{BB962C8B-B14F-4D97-AF65-F5344CB8AC3E}">
        <p14:creationId xmlns:p14="http://schemas.microsoft.com/office/powerpoint/2010/main" val="3863103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73" y="203447"/>
            <a:ext cx="7283201" cy="6132697"/>
          </a:xfrm>
        </p:spPr>
      </p:pic>
    </p:spTree>
    <p:extLst>
      <p:ext uri="{BB962C8B-B14F-4D97-AF65-F5344CB8AC3E}">
        <p14:creationId xmlns:p14="http://schemas.microsoft.com/office/powerpoint/2010/main" val="161214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5" y="969818"/>
            <a:ext cx="10866888" cy="5089244"/>
          </a:xfrm>
        </p:spPr>
      </p:pic>
    </p:spTree>
    <p:extLst>
      <p:ext uri="{BB962C8B-B14F-4D97-AF65-F5344CB8AC3E}">
        <p14:creationId xmlns:p14="http://schemas.microsoft.com/office/powerpoint/2010/main" val="1269030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6" y="268946"/>
            <a:ext cx="4987637" cy="6278715"/>
          </a:xfrm>
        </p:spPr>
      </p:pic>
    </p:spTree>
    <p:extLst>
      <p:ext uri="{BB962C8B-B14F-4D97-AF65-F5344CB8AC3E}">
        <p14:creationId xmlns:p14="http://schemas.microsoft.com/office/powerpoint/2010/main" val="721349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286327"/>
            <a:ext cx="9263907" cy="5856373"/>
          </a:xfrm>
        </p:spPr>
      </p:pic>
    </p:spTree>
    <p:extLst>
      <p:ext uri="{BB962C8B-B14F-4D97-AF65-F5344CB8AC3E}">
        <p14:creationId xmlns:p14="http://schemas.microsoft.com/office/powerpoint/2010/main" val="2910158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" y="785090"/>
            <a:ext cx="5879703" cy="462090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20" y="813781"/>
            <a:ext cx="6120980" cy="4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08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" y="249382"/>
            <a:ext cx="10948363" cy="5474181"/>
          </a:xfrm>
        </p:spPr>
      </p:pic>
    </p:spTree>
    <p:extLst>
      <p:ext uri="{BB962C8B-B14F-4D97-AF65-F5344CB8AC3E}">
        <p14:creationId xmlns:p14="http://schemas.microsoft.com/office/powerpoint/2010/main" val="3239658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56" y="176218"/>
            <a:ext cx="5517566" cy="6418545"/>
          </a:xfrm>
        </p:spPr>
      </p:pic>
    </p:spTree>
    <p:extLst>
      <p:ext uri="{BB962C8B-B14F-4D97-AF65-F5344CB8AC3E}">
        <p14:creationId xmlns:p14="http://schemas.microsoft.com/office/powerpoint/2010/main" val="570030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3" y="544945"/>
            <a:ext cx="10782105" cy="5060498"/>
          </a:xfrm>
        </p:spPr>
      </p:pic>
    </p:spTree>
    <p:extLst>
      <p:ext uri="{BB962C8B-B14F-4D97-AF65-F5344CB8AC3E}">
        <p14:creationId xmlns:p14="http://schemas.microsoft.com/office/powerpoint/2010/main" val="203876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8" y="122970"/>
            <a:ext cx="5264727" cy="6598939"/>
          </a:xfrm>
        </p:spPr>
      </p:pic>
    </p:spTree>
    <p:extLst>
      <p:ext uri="{BB962C8B-B14F-4D97-AF65-F5344CB8AC3E}">
        <p14:creationId xmlns:p14="http://schemas.microsoft.com/office/powerpoint/2010/main" val="106993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9" y="222573"/>
            <a:ext cx="10737364" cy="4561863"/>
          </a:xfrm>
        </p:spPr>
      </p:pic>
    </p:spTree>
    <p:extLst>
      <p:ext uri="{BB962C8B-B14F-4D97-AF65-F5344CB8AC3E}">
        <p14:creationId xmlns:p14="http://schemas.microsoft.com/office/powerpoint/2010/main" val="1664068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92" y="3851564"/>
            <a:ext cx="6526489" cy="2548516"/>
          </a:xfr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3" y="126134"/>
            <a:ext cx="4942868" cy="6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50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83127"/>
            <a:ext cx="4755713" cy="67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7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7" y="-1"/>
            <a:ext cx="5001781" cy="6273105"/>
          </a:xfrm>
          <a:prstGeom prst="rect">
            <a:avLst/>
          </a:prstGeom>
        </p:spPr>
      </p:pic>
      <p:pic>
        <p:nvPicPr>
          <p:cNvPr id="6" name="İçerik Yer Tutucusu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7" y="180322"/>
            <a:ext cx="6666480" cy="3264842"/>
          </a:xfrm>
        </p:spPr>
      </p:pic>
    </p:spTree>
    <p:extLst>
      <p:ext uri="{BB962C8B-B14F-4D97-AF65-F5344CB8AC3E}">
        <p14:creationId xmlns:p14="http://schemas.microsoft.com/office/powerpoint/2010/main" val="3811631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7" y="951345"/>
            <a:ext cx="9891056" cy="4600754"/>
          </a:xfrm>
        </p:spPr>
      </p:pic>
    </p:spTree>
    <p:extLst>
      <p:ext uri="{BB962C8B-B14F-4D97-AF65-F5344CB8AC3E}">
        <p14:creationId xmlns:p14="http://schemas.microsoft.com/office/powerpoint/2010/main" val="429316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1" y="111332"/>
            <a:ext cx="6650182" cy="6413002"/>
          </a:xfrm>
        </p:spPr>
      </p:pic>
    </p:spTree>
    <p:extLst>
      <p:ext uri="{BB962C8B-B14F-4D97-AF65-F5344CB8AC3E}">
        <p14:creationId xmlns:p14="http://schemas.microsoft.com/office/powerpoint/2010/main" val="2385212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75" y="212436"/>
            <a:ext cx="8091481" cy="5964527"/>
          </a:xfrm>
        </p:spPr>
      </p:pic>
    </p:spTree>
    <p:extLst>
      <p:ext uri="{BB962C8B-B14F-4D97-AF65-F5344CB8AC3E}">
        <p14:creationId xmlns:p14="http://schemas.microsoft.com/office/powerpoint/2010/main" val="3263266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91" y="104840"/>
            <a:ext cx="5421745" cy="6648890"/>
          </a:xfrm>
        </p:spPr>
      </p:pic>
    </p:spTree>
    <p:extLst>
      <p:ext uri="{BB962C8B-B14F-4D97-AF65-F5344CB8AC3E}">
        <p14:creationId xmlns:p14="http://schemas.microsoft.com/office/powerpoint/2010/main" val="217021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6" y="923636"/>
            <a:ext cx="10749652" cy="4521773"/>
          </a:xfrm>
        </p:spPr>
      </p:pic>
    </p:spTree>
    <p:extLst>
      <p:ext uri="{BB962C8B-B14F-4D97-AF65-F5344CB8AC3E}">
        <p14:creationId xmlns:p14="http://schemas.microsoft.com/office/powerpoint/2010/main" val="1072829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42" y="240146"/>
            <a:ext cx="7548898" cy="5970588"/>
          </a:xfrm>
        </p:spPr>
      </p:pic>
    </p:spTree>
    <p:extLst>
      <p:ext uri="{BB962C8B-B14F-4D97-AF65-F5344CB8AC3E}">
        <p14:creationId xmlns:p14="http://schemas.microsoft.com/office/powerpoint/2010/main" val="2688153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7" y="495734"/>
            <a:ext cx="10525050" cy="4473430"/>
          </a:xfrm>
        </p:spPr>
      </p:pic>
    </p:spTree>
    <p:extLst>
      <p:ext uri="{BB962C8B-B14F-4D97-AF65-F5344CB8AC3E}">
        <p14:creationId xmlns:p14="http://schemas.microsoft.com/office/powerpoint/2010/main" val="282725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337222"/>
            <a:ext cx="6890327" cy="5839741"/>
          </a:xfrm>
        </p:spPr>
      </p:pic>
    </p:spTree>
    <p:extLst>
      <p:ext uri="{BB962C8B-B14F-4D97-AF65-F5344CB8AC3E}">
        <p14:creationId xmlns:p14="http://schemas.microsoft.com/office/powerpoint/2010/main" val="864813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91" y="367320"/>
            <a:ext cx="6908800" cy="6135920"/>
          </a:xfrm>
        </p:spPr>
      </p:pic>
    </p:spTree>
    <p:extLst>
      <p:ext uri="{BB962C8B-B14F-4D97-AF65-F5344CB8AC3E}">
        <p14:creationId xmlns:p14="http://schemas.microsoft.com/office/powerpoint/2010/main" val="1196657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2" y="245892"/>
            <a:ext cx="10789287" cy="4630907"/>
          </a:xfrm>
        </p:spPr>
      </p:pic>
    </p:spTree>
    <p:extLst>
      <p:ext uri="{BB962C8B-B14F-4D97-AF65-F5344CB8AC3E}">
        <p14:creationId xmlns:p14="http://schemas.microsoft.com/office/powerpoint/2010/main" val="3573970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91" y="136352"/>
            <a:ext cx="6349684" cy="6569247"/>
          </a:xfrm>
        </p:spPr>
      </p:pic>
    </p:spTree>
    <p:extLst>
      <p:ext uri="{BB962C8B-B14F-4D97-AF65-F5344CB8AC3E}">
        <p14:creationId xmlns:p14="http://schemas.microsoft.com/office/powerpoint/2010/main" val="737359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1" y="415637"/>
            <a:ext cx="11663430" cy="5060256"/>
          </a:xfrm>
        </p:spPr>
      </p:pic>
    </p:spTree>
    <p:extLst>
      <p:ext uri="{BB962C8B-B14F-4D97-AF65-F5344CB8AC3E}">
        <p14:creationId xmlns:p14="http://schemas.microsoft.com/office/powerpoint/2010/main" val="3651047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82" y="92630"/>
            <a:ext cx="6483928" cy="6626825"/>
          </a:xfrm>
        </p:spPr>
      </p:pic>
    </p:spTree>
    <p:extLst>
      <p:ext uri="{BB962C8B-B14F-4D97-AF65-F5344CB8AC3E}">
        <p14:creationId xmlns:p14="http://schemas.microsoft.com/office/powerpoint/2010/main" val="3396345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1" y="840509"/>
            <a:ext cx="9732601" cy="4282785"/>
          </a:xfrm>
        </p:spPr>
      </p:pic>
    </p:spTree>
    <p:extLst>
      <p:ext uri="{BB962C8B-B14F-4D97-AF65-F5344CB8AC3E}">
        <p14:creationId xmlns:p14="http://schemas.microsoft.com/office/powerpoint/2010/main" val="956463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7" y="86569"/>
            <a:ext cx="4812146" cy="6691177"/>
          </a:xfrm>
        </p:spPr>
      </p:pic>
    </p:spTree>
    <p:extLst>
      <p:ext uri="{BB962C8B-B14F-4D97-AF65-F5344CB8AC3E}">
        <p14:creationId xmlns:p14="http://schemas.microsoft.com/office/powerpoint/2010/main" val="4201699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3" y="461102"/>
            <a:ext cx="10437105" cy="4415698"/>
          </a:xfrm>
        </p:spPr>
      </p:pic>
    </p:spTree>
    <p:extLst>
      <p:ext uri="{BB962C8B-B14F-4D97-AF65-F5344CB8AC3E}">
        <p14:creationId xmlns:p14="http://schemas.microsoft.com/office/powerpoint/2010/main" val="5101904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74" y="113736"/>
            <a:ext cx="4949266" cy="6482351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" y="113737"/>
            <a:ext cx="6524397" cy="34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2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0" y="179623"/>
            <a:ext cx="11455189" cy="4946559"/>
          </a:xfrm>
        </p:spPr>
      </p:pic>
    </p:spTree>
    <p:extLst>
      <p:ext uri="{BB962C8B-B14F-4D97-AF65-F5344CB8AC3E}">
        <p14:creationId xmlns:p14="http://schemas.microsoft.com/office/powerpoint/2010/main" val="202268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4" y="1016000"/>
            <a:ext cx="10214525" cy="4429410"/>
          </a:xfrm>
        </p:spPr>
      </p:pic>
    </p:spTree>
    <p:extLst>
      <p:ext uri="{BB962C8B-B14F-4D97-AF65-F5344CB8AC3E}">
        <p14:creationId xmlns:p14="http://schemas.microsoft.com/office/powerpoint/2010/main" val="2730831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14" y="82771"/>
            <a:ext cx="8504941" cy="6665719"/>
          </a:xfrm>
        </p:spPr>
      </p:pic>
    </p:spTree>
    <p:extLst>
      <p:ext uri="{BB962C8B-B14F-4D97-AF65-F5344CB8AC3E}">
        <p14:creationId xmlns:p14="http://schemas.microsoft.com/office/powerpoint/2010/main" val="2172367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30" y="212585"/>
            <a:ext cx="8551125" cy="6272102"/>
          </a:xfrm>
        </p:spPr>
      </p:pic>
    </p:spTree>
    <p:extLst>
      <p:ext uri="{BB962C8B-B14F-4D97-AF65-F5344CB8AC3E}">
        <p14:creationId xmlns:p14="http://schemas.microsoft.com/office/powerpoint/2010/main" val="4080259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9" y="112173"/>
            <a:ext cx="5560290" cy="6503624"/>
          </a:xfrm>
        </p:spPr>
      </p:pic>
    </p:spTree>
    <p:extLst>
      <p:ext uri="{BB962C8B-B14F-4D97-AF65-F5344CB8AC3E}">
        <p14:creationId xmlns:p14="http://schemas.microsoft.com/office/powerpoint/2010/main" val="1515387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75" y="221673"/>
            <a:ext cx="8845796" cy="5933642"/>
          </a:xfrm>
        </p:spPr>
      </p:pic>
    </p:spTree>
    <p:extLst>
      <p:ext uri="{BB962C8B-B14F-4D97-AF65-F5344CB8AC3E}">
        <p14:creationId xmlns:p14="http://schemas.microsoft.com/office/powerpoint/2010/main" val="1597516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35414"/>
            <a:ext cx="5536772" cy="6660950"/>
          </a:xfrm>
        </p:spPr>
      </p:pic>
    </p:spTree>
    <p:extLst>
      <p:ext uri="{BB962C8B-B14F-4D97-AF65-F5344CB8AC3E}">
        <p14:creationId xmlns:p14="http://schemas.microsoft.com/office/powerpoint/2010/main" val="512190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" y="498764"/>
            <a:ext cx="11560190" cy="5139316"/>
          </a:xfrm>
        </p:spPr>
      </p:pic>
    </p:spTree>
    <p:extLst>
      <p:ext uri="{BB962C8B-B14F-4D97-AF65-F5344CB8AC3E}">
        <p14:creationId xmlns:p14="http://schemas.microsoft.com/office/powerpoint/2010/main" val="978082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99" y="332509"/>
            <a:ext cx="6334756" cy="6230624"/>
          </a:xfrm>
        </p:spPr>
      </p:pic>
    </p:spTree>
    <p:extLst>
      <p:ext uri="{BB962C8B-B14F-4D97-AF65-F5344CB8AC3E}">
        <p14:creationId xmlns:p14="http://schemas.microsoft.com/office/powerpoint/2010/main" val="3287207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0" y="600364"/>
            <a:ext cx="11103146" cy="5360988"/>
          </a:xfrm>
        </p:spPr>
      </p:pic>
    </p:spTree>
    <p:extLst>
      <p:ext uri="{BB962C8B-B14F-4D97-AF65-F5344CB8AC3E}">
        <p14:creationId xmlns:p14="http://schemas.microsoft.com/office/powerpoint/2010/main" val="24647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09" y="172512"/>
            <a:ext cx="5059140" cy="6627058"/>
          </a:xfrm>
        </p:spPr>
      </p:pic>
    </p:spTree>
    <p:extLst>
      <p:ext uri="{BB962C8B-B14F-4D97-AF65-F5344CB8AC3E}">
        <p14:creationId xmlns:p14="http://schemas.microsoft.com/office/powerpoint/2010/main" val="42326321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1" y="609600"/>
            <a:ext cx="10233738" cy="5453352"/>
          </a:xfrm>
        </p:spPr>
      </p:pic>
    </p:spTree>
    <p:extLst>
      <p:ext uri="{BB962C8B-B14F-4D97-AF65-F5344CB8AC3E}">
        <p14:creationId xmlns:p14="http://schemas.microsoft.com/office/powerpoint/2010/main" val="395232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02" y="224626"/>
            <a:ext cx="5231007" cy="6545828"/>
          </a:xfrm>
        </p:spPr>
      </p:pic>
    </p:spTree>
    <p:extLst>
      <p:ext uri="{BB962C8B-B14F-4D97-AF65-F5344CB8AC3E}">
        <p14:creationId xmlns:p14="http://schemas.microsoft.com/office/powerpoint/2010/main" val="3786512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8" y="117895"/>
            <a:ext cx="6520870" cy="6547598"/>
          </a:xfrm>
        </p:spPr>
      </p:pic>
    </p:spTree>
    <p:extLst>
      <p:ext uri="{BB962C8B-B14F-4D97-AF65-F5344CB8AC3E}">
        <p14:creationId xmlns:p14="http://schemas.microsoft.com/office/powerpoint/2010/main" val="4103714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7" y="692728"/>
            <a:ext cx="10838332" cy="5083896"/>
          </a:xfrm>
        </p:spPr>
      </p:pic>
    </p:spTree>
    <p:extLst>
      <p:ext uri="{BB962C8B-B14F-4D97-AF65-F5344CB8AC3E}">
        <p14:creationId xmlns:p14="http://schemas.microsoft.com/office/powerpoint/2010/main" val="244568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9" y="157188"/>
            <a:ext cx="6391562" cy="6321230"/>
          </a:xfrm>
        </p:spPr>
      </p:pic>
    </p:spTree>
    <p:extLst>
      <p:ext uri="{BB962C8B-B14F-4D97-AF65-F5344CB8AC3E}">
        <p14:creationId xmlns:p14="http://schemas.microsoft.com/office/powerpoint/2010/main" val="108586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1" y="301648"/>
            <a:ext cx="10615251" cy="4935370"/>
          </a:xfrm>
        </p:spPr>
      </p:pic>
    </p:spTree>
    <p:extLst>
      <p:ext uri="{BB962C8B-B14F-4D97-AF65-F5344CB8AC3E}">
        <p14:creationId xmlns:p14="http://schemas.microsoft.com/office/powerpoint/2010/main" val="358885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0</Words>
  <Application>Microsoft Office PowerPoint</Application>
  <PresentationFormat>Geniş ekran</PresentationFormat>
  <Paragraphs>0</Paragraphs>
  <Slides>82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Suphi Atılım ÇELİKÖZ</dc:creator>
  <cp:lastModifiedBy>Suphi Atılım ÇELİKÖZ</cp:lastModifiedBy>
  <cp:revision>10</cp:revision>
  <dcterms:created xsi:type="dcterms:W3CDTF">2023-09-05T18:38:09Z</dcterms:created>
  <dcterms:modified xsi:type="dcterms:W3CDTF">2023-09-07T08:00:06Z</dcterms:modified>
</cp:coreProperties>
</file>